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071A2F-18D2-4781-ADCA-8AAC22499BC9}" v="1" dt="2023-09-13T11:36:59.3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6" autoAdjust="0"/>
    <p:restoredTop sz="93742" autoAdjust="0"/>
  </p:normalViewPr>
  <p:slideViewPr>
    <p:cSldViewPr snapToGrid="0" snapToObjects="1">
      <p:cViewPr>
        <p:scale>
          <a:sx n="82" d="100"/>
          <a:sy n="82" d="100"/>
        </p:scale>
        <p:origin x="85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John Edel" userId="7e7ffa42-ded2-45da-b2d0-254b1d7d7774" providerId="ADAL" clId="{3E071A2F-18D2-4781-ADCA-8AAC22499BC9}"/>
    <pc:docChg chg="modSld">
      <pc:chgData name="Michael John Edel" userId="7e7ffa42-ded2-45da-b2d0-254b1d7d7774" providerId="ADAL" clId="{3E071A2F-18D2-4781-ADCA-8AAC22499BC9}" dt="2023-09-13T12:53:18.994" v="187" actId="20577"/>
      <pc:docMkLst>
        <pc:docMk/>
      </pc:docMkLst>
      <pc:sldChg chg="addSp modSp mod">
        <pc:chgData name="Michael John Edel" userId="7e7ffa42-ded2-45da-b2d0-254b1d7d7774" providerId="ADAL" clId="{3E071A2F-18D2-4781-ADCA-8AAC22499BC9}" dt="2023-09-13T12:53:18.994" v="187" actId="20577"/>
        <pc:sldMkLst>
          <pc:docMk/>
          <pc:sldMk cId="2205058082" sldId="261"/>
        </pc:sldMkLst>
        <pc:spChg chg="add mod">
          <ac:chgData name="Michael John Edel" userId="7e7ffa42-ded2-45da-b2d0-254b1d7d7774" providerId="ADAL" clId="{3E071A2F-18D2-4781-ADCA-8AAC22499BC9}" dt="2023-09-13T12:53:18.994" v="187" actId="20577"/>
          <ac:spMkLst>
            <pc:docMk/>
            <pc:sldMk cId="2205058082" sldId="261"/>
            <ac:spMk id="5" creationId="{E300774B-077A-CAF1-E014-57BD71869ED0}"/>
          </ac:spMkLst>
        </pc:spChg>
        <pc:spChg chg="add mod ord">
          <ac:chgData name="Michael John Edel" userId="7e7ffa42-ded2-45da-b2d0-254b1d7d7774" providerId="ADAL" clId="{3E071A2F-18D2-4781-ADCA-8AAC22499BC9}" dt="2023-09-13T11:48:29.274" v="96" actId="207"/>
          <ac:spMkLst>
            <pc:docMk/>
            <pc:sldMk cId="2205058082" sldId="261"/>
            <ac:spMk id="9" creationId="{79837751-50CF-F845-3BE2-5B54A632CCCD}"/>
          </ac:spMkLst>
        </pc:spChg>
        <pc:spChg chg="mod">
          <ac:chgData name="Michael John Edel" userId="7e7ffa42-ded2-45da-b2d0-254b1d7d7774" providerId="ADAL" clId="{3E071A2F-18D2-4781-ADCA-8AAC22499BC9}" dt="2023-09-13T11:47:31.954" v="88" actId="1076"/>
          <ac:spMkLst>
            <pc:docMk/>
            <pc:sldMk cId="2205058082" sldId="261"/>
            <ac:spMk id="21" creationId="{EDD48065-DD53-AA1D-4BF5-B1F97C95B4AC}"/>
          </ac:spMkLst>
        </pc:spChg>
        <pc:grpChg chg="mod">
          <ac:chgData name="Michael John Edel" userId="7e7ffa42-ded2-45da-b2d0-254b1d7d7774" providerId="ADAL" clId="{3E071A2F-18D2-4781-ADCA-8AAC22499BC9}" dt="2023-09-13T11:43:24.248" v="49" actId="1076"/>
          <ac:grpSpMkLst>
            <pc:docMk/>
            <pc:sldMk cId="2205058082" sldId="261"/>
            <ac:grpSpMk id="2" creationId="{6CD3970E-21BB-DC47-FCE6-BFC8CCA9382A}"/>
          </ac:grpSpMkLst>
        </pc:grpChg>
        <pc:grpChg chg="mod">
          <ac:chgData name="Michael John Edel" userId="7e7ffa42-ded2-45da-b2d0-254b1d7d7774" providerId="ADAL" clId="{3E071A2F-18D2-4781-ADCA-8AAC22499BC9}" dt="2023-09-13T11:43:16.767" v="48" actId="1076"/>
          <ac:grpSpMkLst>
            <pc:docMk/>
            <pc:sldMk cId="2205058082" sldId="261"/>
            <ac:grpSpMk id="3" creationId="{E6D13B3C-4139-E267-7F6B-A6BA3AF89810}"/>
          </ac:grpSpMkLst>
        </pc:grpChg>
        <pc:grpChg chg="mod">
          <ac:chgData name="Michael John Edel" userId="7e7ffa42-ded2-45da-b2d0-254b1d7d7774" providerId="ADAL" clId="{3E071A2F-18D2-4781-ADCA-8AAC22499BC9}" dt="2023-09-13T11:43:13.163" v="47" actId="1076"/>
          <ac:grpSpMkLst>
            <pc:docMk/>
            <pc:sldMk cId="2205058082" sldId="261"/>
            <ac:grpSpMk id="4" creationId="{13F2DD6C-B85A-A94B-B47D-71A0FD6A6E64}"/>
          </ac:grpSpMkLst>
        </pc:grpChg>
        <pc:picChg chg="mod modCrop">
          <ac:chgData name="Michael John Edel" userId="7e7ffa42-ded2-45da-b2d0-254b1d7d7774" providerId="ADAL" clId="{3E071A2F-18D2-4781-ADCA-8AAC22499BC9}" dt="2023-09-13T11:42:23.688" v="41" actId="732"/>
          <ac:picMkLst>
            <pc:docMk/>
            <pc:sldMk cId="2205058082" sldId="261"/>
            <ac:picMk id="6" creationId="{D2A90A82-98F2-946A-B542-03B5619C3B77}"/>
          </ac:picMkLst>
        </pc:picChg>
        <pc:picChg chg="mod modCrop">
          <ac:chgData name="Michael John Edel" userId="7e7ffa42-ded2-45da-b2d0-254b1d7d7774" providerId="ADAL" clId="{3E071A2F-18D2-4781-ADCA-8AAC22499BC9}" dt="2023-09-13T11:43:03.674" v="45" actId="1076"/>
          <ac:picMkLst>
            <pc:docMk/>
            <pc:sldMk cId="2205058082" sldId="261"/>
            <ac:picMk id="7" creationId="{A3908DE4-0B1B-2A0B-A8BD-BD671E11167F}"/>
          </ac:picMkLst>
        </pc:picChg>
        <pc:picChg chg="mod">
          <ac:chgData name="Michael John Edel" userId="7e7ffa42-ded2-45da-b2d0-254b1d7d7774" providerId="ADAL" clId="{3E071A2F-18D2-4781-ADCA-8AAC22499BC9}" dt="2023-09-13T11:43:43.636" v="53" actId="14100"/>
          <ac:picMkLst>
            <pc:docMk/>
            <pc:sldMk cId="2205058082" sldId="261"/>
            <ac:picMk id="8" creationId="{FE922B61-02FB-8F70-B762-5ACC3B3F9F1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729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2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82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21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952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10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4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7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4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21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7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82B64-0BD4-AA46-86EA-97240AE5EF06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75C6B-7AC4-3A46-9A12-E889220D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4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em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9837751-50CF-F845-3BE2-5B54A632CCCD}"/>
              </a:ext>
            </a:extLst>
          </p:cNvPr>
          <p:cNvSpPr/>
          <p:nvPr/>
        </p:nvSpPr>
        <p:spPr>
          <a:xfrm>
            <a:off x="391018" y="1938245"/>
            <a:ext cx="580369" cy="3189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b="1" dirty="0">
                <a:solidFill>
                  <a:schemeClr val="tx1"/>
                </a:solidFill>
              </a:rPr>
              <a:t>Beta 1</a:t>
            </a:r>
          </a:p>
          <a:p>
            <a:pPr algn="ctr"/>
            <a:r>
              <a:rPr lang="en-AU" sz="800" b="1" dirty="0">
                <a:solidFill>
                  <a:schemeClr val="tx1"/>
                </a:solidFill>
              </a:rPr>
              <a:t>(PSMB 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D3970E-21BB-DC47-FCE6-BFC8CCA9382A}"/>
              </a:ext>
            </a:extLst>
          </p:cNvPr>
          <p:cNvGrpSpPr/>
          <p:nvPr/>
        </p:nvGrpSpPr>
        <p:grpSpPr>
          <a:xfrm>
            <a:off x="458253" y="1356722"/>
            <a:ext cx="1804376" cy="945405"/>
            <a:chOff x="456415" y="756850"/>
            <a:chExt cx="1804376" cy="945405"/>
          </a:xfrm>
        </p:grpSpPr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id="{6908E6DE-EDA4-52E8-4349-7C125D9D2B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59" r="54743" b="48475"/>
            <a:stretch/>
          </p:blipFill>
          <p:spPr>
            <a:xfrm>
              <a:off x="456415" y="936908"/>
              <a:ext cx="1724321" cy="7653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TextBox 17">
              <a:extLst>
                <a:ext uri="{FF2B5EF4-FFF2-40B4-BE49-F238E27FC236}">
                  <a16:creationId xmlns:a16="http://schemas.microsoft.com/office/drawing/2014/main" id="{B76109FE-CB24-C894-B093-D78134749E02}"/>
                </a:ext>
              </a:extLst>
            </p:cNvPr>
            <p:cNvSpPr txBox="1"/>
            <p:nvPr/>
          </p:nvSpPr>
          <p:spPr>
            <a:xfrm>
              <a:off x="780899" y="756850"/>
              <a:ext cx="14798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/>
                <a:t>HFF-1    iPSC-1    HFF-2    iPSC-2</a:t>
              </a:r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E6D13B3C-4139-E267-7F6B-A6BA3AF89810}"/>
              </a:ext>
            </a:extLst>
          </p:cNvPr>
          <p:cNvGrpSpPr/>
          <p:nvPr/>
        </p:nvGrpSpPr>
        <p:grpSpPr>
          <a:xfrm>
            <a:off x="2731265" y="1361561"/>
            <a:ext cx="1840735" cy="949578"/>
            <a:chOff x="456415" y="2033203"/>
            <a:chExt cx="1840735" cy="949578"/>
          </a:xfrm>
        </p:grpSpPr>
        <p:pic>
          <p:nvPicPr>
            <p:cNvPr id="15" name="Picture 7">
              <a:extLst>
                <a:ext uri="{FF2B5EF4-FFF2-40B4-BE49-F238E27FC236}">
                  <a16:creationId xmlns:a16="http://schemas.microsoft.com/office/drawing/2014/main" id="{AA1B9B2F-488F-32B1-7D64-9C8242F8A8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36" r="53452" b="48309"/>
            <a:stretch/>
          </p:blipFill>
          <p:spPr>
            <a:xfrm>
              <a:off x="456415" y="2215396"/>
              <a:ext cx="1773500" cy="76738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6" name="TextBox 19">
              <a:extLst>
                <a:ext uri="{FF2B5EF4-FFF2-40B4-BE49-F238E27FC236}">
                  <a16:creationId xmlns:a16="http://schemas.microsoft.com/office/drawing/2014/main" id="{9DBD10C3-AB2D-2326-C58B-9231F9BC94E7}"/>
                </a:ext>
              </a:extLst>
            </p:cNvPr>
            <p:cNvSpPr txBox="1"/>
            <p:nvPr/>
          </p:nvSpPr>
          <p:spPr>
            <a:xfrm>
              <a:off x="817258" y="2033203"/>
              <a:ext cx="14798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/>
                <a:t>HFF-1    iPSC-1    HFF-2    iPSC-2</a:t>
              </a:r>
            </a:p>
          </p:txBody>
        </p:sp>
      </p:grpSp>
      <p:grpSp>
        <p:nvGrpSpPr>
          <p:cNvPr id="4" name="Group 33">
            <a:extLst>
              <a:ext uri="{FF2B5EF4-FFF2-40B4-BE49-F238E27FC236}">
                <a16:creationId xmlns:a16="http://schemas.microsoft.com/office/drawing/2014/main" id="{13F2DD6C-B85A-A94B-B47D-71A0FD6A6E64}"/>
              </a:ext>
            </a:extLst>
          </p:cNvPr>
          <p:cNvGrpSpPr/>
          <p:nvPr/>
        </p:nvGrpSpPr>
        <p:grpSpPr>
          <a:xfrm>
            <a:off x="4973401" y="1422029"/>
            <a:ext cx="2222590" cy="880098"/>
            <a:chOff x="163925" y="3351247"/>
            <a:chExt cx="2222590" cy="880098"/>
          </a:xfrm>
        </p:grpSpPr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id="{9838228A-C7E3-FD6F-DE3E-97B6316DFF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65" t="39632" r="46629" b="2434"/>
            <a:stretch/>
          </p:blipFill>
          <p:spPr>
            <a:xfrm>
              <a:off x="163925" y="3525022"/>
              <a:ext cx="2192674" cy="7063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TextBox 21">
              <a:extLst>
                <a:ext uri="{FF2B5EF4-FFF2-40B4-BE49-F238E27FC236}">
                  <a16:creationId xmlns:a16="http://schemas.microsoft.com/office/drawing/2014/main" id="{701904E6-9BAE-9149-A1C2-02ABBC28ACE5}"/>
                </a:ext>
              </a:extLst>
            </p:cNvPr>
            <p:cNvSpPr txBox="1"/>
            <p:nvPr/>
          </p:nvSpPr>
          <p:spPr>
            <a:xfrm>
              <a:off x="814149" y="3351247"/>
              <a:ext cx="1572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/>
                <a:t>HFF-1     iPSC-1      HFF-2     iPSC-2</a:t>
              </a:r>
            </a:p>
          </p:txBody>
        </p:sp>
      </p:grpSp>
      <p:pic>
        <p:nvPicPr>
          <p:cNvPr id="6" name="Picture 29">
            <a:extLst>
              <a:ext uri="{FF2B5EF4-FFF2-40B4-BE49-F238E27FC236}">
                <a16:creationId xmlns:a16="http://schemas.microsoft.com/office/drawing/2014/main" id="{D2A90A82-98F2-946A-B542-03B5619C3B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351"/>
          <a:stretch/>
        </p:blipFill>
        <p:spPr>
          <a:xfrm>
            <a:off x="-48829" y="2531132"/>
            <a:ext cx="2303334" cy="1486244"/>
          </a:xfrm>
          <a:prstGeom prst="rect">
            <a:avLst/>
          </a:prstGeom>
        </p:spPr>
      </p:pic>
      <p:pic>
        <p:nvPicPr>
          <p:cNvPr id="7" name="Picture 53">
            <a:extLst>
              <a:ext uri="{FF2B5EF4-FFF2-40B4-BE49-F238E27FC236}">
                <a16:creationId xmlns:a16="http://schemas.microsoft.com/office/drawing/2014/main" id="{A3908DE4-0B1B-2A0B-A8BD-BD671E1116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804"/>
          <a:stretch/>
        </p:blipFill>
        <p:spPr>
          <a:xfrm>
            <a:off x="2254505" y="2545382"/>
            <a:ext cx="2283491" cy="1495632"/>
          </a:xfrm>
          <a:prstGeom prst="rect">
            <a:avLst/>
          </a:prstGeom>
        </p:spPr>
      </p:pic>
      <p:pic>
        <p:nvPicPr>
          <p:cNvPr id="8" name="Picture 54">
            <a:extLst>
              <a:ext uri="{FF2B5EF4-FFF2-40B4-BE49-F238E27FC236}">
                <a16:creationId xmlns:a16="http://schemas.microsoft.com/office/drawing/2014/main" id="{FE922B61-02FB-8F70-B762-5ACC3B3F9F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6822" y="2311139"/>
            <a:ext cx="2370405" cy="1735138"/>
          </a:xfrm>
          <a:prstGeom prst="rect">
            <a:avLst/>
          </a:prstGeom>
        </p:spPr>
      </p:pic>
      <p:sp>
        <p:nvSpPr>
          <p:cNvPr id="21" name="TextBox 9">
            <a:extLst>
              <a:ext uri="{FF2B5EF4-FFF2-40B4-BE49-F238E27FC236}">
                <a16:creationId xmlns:a16="http://schemas.microsoft.com/office/drawing/2014/main" id="{EDD48065-DD53-AA1D-4BF5-B1F97C95B4AC}"/>
              </a:ext>
            </a:extLst>
          </p:cNvPr>
          <p:cNvSpPr txBox="1"/>
          <p:nvPr/>
        </p:nvSpPr>
        <p:spPr>
          <a:xfrm>
            <a:off x="1031480" y="2655720"/>
            <a:ext cx="577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Beta 1</a:t>
            </a:r>
          </a:p>
          <a:p>
            <a:pPr algn="ctr"/>
            <a:r>
              <a:rPr lang="en-US" sz="800" b="1" dirty="0"/>
              <a:t>(PSMB )</a:t>
            </a:r>
            <a:endParaRPr lang="en-US" sz="800" dirty="0"/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E300774B-077A-CAF1-E014-57BD71869ED0}"/>
              </a:ext>
            </a:extLst>
          </p:cNvPr>
          <p:cNvSpPr txBox="1"/>
          <p:nvPr/>
        </p:nvSpPr>
        <p:spPr>
          <a:xfrm>
            <a:off x="39351" y="105407"/>
            <a:ext cx="8670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Supl</a:t>
            </a:r>
            <a:r>
              <a:rPr lang="en-US" sz="1200" b="1" dirty="0"/>
              <a:t>. Figure  3: Western Blot Validation HFF vs iPSC retroviral made demonstrates upregulation of constitutive proteasome subunits in iPSC. Note: The beta1i, 3i and 5i of the </a:t>
            </a:r>
            <a:r>
              <a:rPr lang="en-US" sz="1200" b="1"/>
              <a:t>i8mmuno proteasome where </a:t>
            </a:r>
            <a:r>
              <a:rPr lang="en-US" sz="1200" b="1" dirty="0"/>
              <a:t>not detectable by western blot.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5058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2279</TotalTime>
  <Words>63</Words>
  <Application>Microsoft Office PowerPoint</Application>
  <PresentationFormat>Presentació en pantalla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Presentació del PowerPoint</vt:lpstr>
    </vt:vector>
  </TitlesOfParts>
  <Company>UNIVERSITY OF BARCELONA, DEPARTMENT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EDEL</dc:creator>
  <cp:lastModifiedBy>Michael John Edel</cp:lastModifiedBy>
  <cp:revision>146</cp:revision>
  <cp:lastPrinted>2022-10-07T10:45:21Z</cp:lastPrinted>
  <dcterms:created xsi:type="dcterms:W3CDTF">2020-04-22T11:27:02Z</dcterms:created>
  <dcterms:modified xsi:type="dcterms:W3CDTF">2023-09-13T12:53:19Z</dcterms:modified>
</cp:coreProperties>
</file>